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mfortaa Bold" pitchFamily="2" charset="0"/>
      <p:bold r:id="rId13"/>
    </p:embeddedFont>
    <p:embeddedFont>
      <p:font typeface="Comfortaa Light" pitchFamily="2" charset="0"/>
      <p:regular r:id="rId14"/>
    </p:embeddedFont>
    <p:embeddedFont>
      <p:font typeface="Raleway Medium" pitchFamily="2" charset="0"/>
      <p:regular r:id="rId15"/>
      <p:italic r:id="rId16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0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16530"/>
            <a:ext cx="61843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Proyecto Crono Corte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7726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Sistema de gestión de reservas para barbería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4453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Equipo: Danyel Pereira, Javier Sereño, Benjamín Durán.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1180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Fecha: Diciembre 2025.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9641" y="1528432"/>
            <a:ext cx="60911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CIERRE Y CONTACTO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51020" y="37197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Gracias por su atención. </a:t>
            </a:r>
            <a:r>
              <a:rPr lang="en-US" sz="19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Crono Corte profesionaliza tu tiempo.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51020" y="43924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Agradecimientos: A profesores, barberías colaboradoras y familias.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51020" y="506515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Llamada a la acción: ¿Preguntas? Estamos listos para la demostración en vivo.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7038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 PROBLEMA: DESAFÍOS DE LAS BARBERÍAS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3239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Contexto: Las barberías actuales pierden tiempo y dinero gestionando citas por teléfono y anotando en papel.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605093"/>
            <a:ext cx="12902327" cy="2884765"/>
          </a:xfrm>
          <a:prstGeom prst="roundRect">
            <a:avLst>
              <a:gd name="adj" fmla="val 5072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833557" y="3605093"/>
            <a:ext cx="121920" cy="288476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1232773" y="38823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Puntos de dolor: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4373404"/>
            <a:ext cx="12256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Pérdida de clientes por falta de horarios visibles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32773" y="4854773"/>
            <a:ext cx="12256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Inasistencias (no-shows)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232773" y="5336143"/>
            <a:ext cx="12256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Falta de control de ingresos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232773" y="5817513"/>
            <a:ext cx="12256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Desorganización de agendas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7675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 necesidad: Se requiere una solución moderna que automatice la gestión y profesionalice el servicio.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7607"/>
            <a:ext cx="107122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LA SOLUCIÓN: ECOSISTEMA DIGITAL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8715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Descripción: Sistema web integral con pagos integrados vía MercadoPago.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0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Para Clientes: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496395"/>
            <a:ext cx="39001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Reserva 24/7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77765"/>
            <a:ext cx="39001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Elección de barbero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59135"/>
            <a:ext cx="39001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Pago seguro online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940504"/>
            <a:ext cx="39001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Recordatorios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4005" y="39066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Para Barberos: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74005" y="44963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Agenda digital organizada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74005" y="497776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Gestión de horarios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374005" y="545913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Visualización de ingresos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2664" y="3906679"/>
            <a:ext cx="31684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Para Administradores: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882664" y="44963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Panel de métricas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882664" y="497776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Reportes de negocio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882664" y="545913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Gestión de personal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343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PÚBLICO OBJETIVO Y OBJETIVOS DEL PROYECTO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821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Quiénes lo usan: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37185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Clientes jóvenes/adultos (digitalizados)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85322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Barberos profesionales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33458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Dueños de negocio que buscan control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27821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Objetivo General: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337185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Digitalizar la experiencia de reserva para optimizar la operación y mejorar la satisfacción del cliente.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5093613"/>
            <a:ext cx="12902327" cy="2342436"/>
          </a:xfrm>
          <a:prstGeom prst="roundRect">
            <a:avLst>
              <a:gd name="adj" fmla="val 1581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1110853" y="53404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Objetivos Clave: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10853" y="5831443"/>
            <a:ext cx="124086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Implementar reservas intuitivas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110853" y="6312813"/>
            <a:ext cx="124086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Asegurar pagos con MercadoPago (evitando citas falsas)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110853" y="6794183"/>
            <a:ext cx="124086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Proveer métricas para la toma de decisiones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345" y="520422"/>
            <a:ext cx="8718828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METODOLOGÍA Y EQUIPO DE TRABAJO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2345" y="1424702"/>
            <a:ext cx="13305711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Desarrollo Ágil enfocado en entregas incrementales (Épicas).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2345" y="2129671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Roles: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62345" y="2581632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Product Owner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2345" y="2950726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Scrum Master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2345" y="3319820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Development Team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5" y="3835598"/>
            <a:ext cx="6421993" cy="428124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53682" y="2129671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Fases principales: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53682" y="2605326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53682" y="2904053"/>
            <a:ext cx="6421993" cy="228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7553682" y="3044309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Planificación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3682" y="3678317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553682" y="3977045"/>
            <a:ext cx="6421993" cy="228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7553682" y="4117300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Desarrollo front/back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53682" y="4751308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553682" y="5050036"/>
            <a:ext cx="6421993" cy="228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7553682" y="5190292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Integraciones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53682" y="5824299"/>
            <a:ext cx="189190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53682" y="6123027"/>
            <a:ext cx="6421993" cy="228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8"/>
          <p:cNvSpPr/>
          <p:nvPr/>
        </p:nvSpPr>
        <p:spPr>
          <a:xfrm>
            <a:off x="7553682" y="6263283"/>
            <a:ext cx="6421993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Despliegue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7" y="1450381"/>
            <a:ext cx="6257970" cy="5460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9102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ARQUITECTURA Y STACK TECNOLÓGICO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23290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Python + Django 4.2 (Seguridad y robustez).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71427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HTML5, CSS3, Bootstrap 5 (Diseño responsivo y moderno) + JavaScript.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59069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Base de Datos: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SQLite3.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07206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Integraciones Clave: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MercadoPago SDK (Pagos) y Chart.js (Gráficos).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94848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Estructura: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Arquitectura de 3 capas (Presentación, Aplicación, Datos) segura y escalable.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7498" y="1070491"/>
            <a:ext cx="108554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CRONOGRAMA DE IMPLEMENTACIÓN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250043"/>
            <a:ext cx="12902327" cy="49089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05320"/>
            <a:ext cx="939879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RESULTADOS Y DEMOSTRACIÓN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8487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Logros: Sistema 100% funcional con reservas en tiempo real y bloqueo temporal de horarios (15 min) para pagos.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975973"/>
            <a:ext cx="3041452" cy="308610"/>
          </a:xfrm>
          <a:prstGeom prst="roundRect">
            <a:avLst>
              <a:gd name="adj" fmla="val 12000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864037" y="3975973"/>
            <a:ext cx="91202" cy="308610"/>
          </a:xfrm>
          <a:prstGeom prst="roundRect">
            <a:avLst>
              <a:gd name="adj" fmla="val 406057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4090630" y="3975973"/>
            <a:ext cx="86844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 min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4593074"/>
            <a:ext cx="31859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Reservas en menos de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5267682" y="3975973"/>
            <a:ext cx="3213259" cy="308610"/>
          </a:xfrm>
          <a:prstGeom prst="roundRect">
            <a:avLst>
              <a:gd name="adj" fmla="val 12000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Shape 7"/>
          <p:cNvSpPr/>
          <p:nvPr/>
        </p:nvSpPr>
        <p:spPr>
          <a:xfrm>
            <a:off x="5267682" y="3975973"/>
            <a:ext cx="3213259" cy="308610"/>
          </a:xfrm>
          <a:prstGeom prst="roundRect">
            <a:avLst>
              <a:gd name="adj" fmla="val 12000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8"/>
          <p:cNvSpPr/>
          <p:nvPr/>
        </p:nvSpPr>
        <p:spPr>
          <a:xfrm>
            <a:off x="8666083" y="3975973"/>
            <a:ext cx="69663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24/7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682" y="459307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Disponibilidad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9671328" y="3975973"/>
            <a:ext cx="3287078" cy="308610"/>
          </a:xfrm>
          <a:prstGeom prst="roundRect">
            <a:avLst>
              <a:gd name="adj" fmla="val 120000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Shape 11"/>
          <p:cNvSpPr/>
          <p:nvPr/>
        </p:nvSpPr>
        <p:spPr>
          <a:xfrm>
            <a:off x="9671328" y="3975973"/>
            <a:ext cx="2629614" cy="308610"/>
          </a:xfrm>
          <a:prstGeom prst="roundRect">
            <a:avLst>
              <a:gd name="adj" fmla="val 12000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2"/>
          <p:cNvSpPr/>
          <p:nvPr/>
        </p:nvSpPr>
        <p:spPr>
          <a:xfrm>
            <a:off x="13143548" y="3975973"/>
            <a:ext cx="62281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80%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671328" y="4593074"/>
            <a:ext cx="409503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Reducción en tiempo de gestión manual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864037" y="55565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Métricas de éxito: Reservas en menos de 3 minutos, confirmación automática de pagos, disponibilidad 24/7.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864037" y="62292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Impacto: Reducción del 80% en tiempo de gestión manual y eliminación de dobles reservas.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50827"/>
            <a:ext cx="109399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CONCLUSIONES Y TRABAJO FUTURO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3037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 logró un producto escalable que resuelve la problemática real de gestión y cobro. La integración de pagos es el valor diferencial.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44948"/>
            <a:ext cx="29229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Futuro (Corto plazo):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9346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Notificaciones SMS/Email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4160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Recordatorios automáticos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344948"/>
            <a:ext cx="29610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Futuro (Largo plazo):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9346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 móvil nativa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4160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Sistema de fidelización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8974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IA para recomendaciones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500</Words>
  <Application>Microsoft Office PowerPoint</Application>
  <PresentationFormat>Personalizado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Comfortaa Bold</vt:lpstr>
      <vt:lpstr>Comfortaa Light</vt:lpstr>
      <vt:lpstr>Raleway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DANYEL . PEREIRA PEREIRA</cp:lastModifiedBy>
  <cp:revision>2</cp:revision>
  <dcterms:created xsi:type="dcterms:W3CDTF">2025-11-29T07:46:37Z</dcterms:created>
  <dcterms:modified xsi:type="dcterms:W3CDTF">2025-11-29T07:50:03Z</dcterms:modified>
</cp:coreProperties>
</file>